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009900"/>
    <a:srgbClr val="2E2E2E"/>
    <a:srgbClr val="46572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90" d="100"/>
          <a:sy n="90" d="100"/>
        </p:scale>
        <p:origin x="-72" y="205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12.11.2015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15214" y="366184"/>
            <a:ext cx="214314" cy="1524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 flipH="1">
            <a:off x="7786718" y="2133601"/>
            <a:ext cx="1143008" cy="6034617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5" name="Тройная стрелка влево/вправо/вверх 4"/>
          <p:cNvSpPr/>
          <p:nvPr/>
        </p:nvSpPr>
        <p:spPr>
          <a:xfrm>
            <a:off x="2786058" y="5643570"/>
            <a:ext cx="1216152" cy="3064970"/>
          </a:xfrm>
          <a:prstGeom prst="leftRightUpArrow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Блок-схема: сохраненные данные 6"/>
          <p:cNvSpPr/>
          <p:nvPr/>
        </p:nvSpPr>
        <p:spPr>
          <a:xfrm rot="2673563" flipH="1">
            <a:off x="3515698" y="6466225"/>
            <a:ext cx="2293898" cy="372460"/>
          </a:xfrm>
          <a:prstGeom prst="flowChartOnlineStorage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1200" b="1" spc="50" dirty="0" smtClean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Вечер встреч</a:t>
            </a:r>
            <a:endParaRPr lang="ru-RU" sz="1200" b="1" spc="50" dirty="0">
              <a:ln w="11430"/>
              <a:solidFill>
                <a:schemeClr val="tx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Блок-схема: сохраненные данные 7"/>
          <p:cNvSpPr/>
          <p:nvPr/>
        </p:nvSpPr>
        <p:spPr>
          <a:xfrm rot="1934007" flipH="1">
            <a:off x="3923901" y="5945074"/>
            <a:ext cx="2312101" cy="380846"/>
          </a:xfrm>
          <a:prstGeom prst="flowChartOnlineStorage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1200" b="1" spc="50" dirty="0" smtClean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Мастерская добрых дел</a:t>
            </a:r>
            <a:endParaRPr lang="ru-RU" sz="1200" b="1" spc="50" dirty="0">
              <a:ln w="11430"/>
              <a:solidFill>
                <a:schemeClr val="tx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Блок-схема: сохраненные данные 8"/>
          <p:cNvSpPr/>
          <p:nvPr/>
        </p:nvSpPr>
        <p:spPr>
          <a:xfrm rot="18585302">
            <a:off x="1026255" y="6520493"/>
            <a:ext cx="2280139" cy="393822"/>
          </a:xfrm>
          <a:prstGeom prst="flowChartOnlineStorage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1200" b="1" spc="50" dirty="0" smtClean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Душевный разговор</a:t>
            </a:r>
            <a:endParaRPr lang="ru-RU" sz="1200" b="1" spc="50" dirty="0">
              <a:ln w="11430"/>
              <a:solidFill>
                <a:schemeClr val="tx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Блок-схема: сохраненные данные 9"/>
          <p:cNvSpPr/>
          <p:nvPr/>
        </p:nvSpPr>
        <p:spPr>
          <a:xfrm rot="19400547">
            <a:off x="682618" y="5985195"/>
            <a:ext cx="2232125" cy="393822"/>
          </a:xfrm>
          <a:prstGeom prst="flowChartOnlineStorage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1200" b="1" spc="50" dirty="0" smtClean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Круглый стол</a:t>
            </a:r>
            <a:endParaRPr lang="ru-RU" sz="1200" b="1" spc="50" dirty="0">
              <a:ln w="11430"/>
              <a:solidFill>
                <a:schemeClr val="tx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Блок-схема: сохраненные данные 10"/>
          <p:cNvSpPr/>
          <p:nvPr/>
        </p:nvSpPr>
        <p:spPr>
          <a:xfrm rot="20009075">
            <a:off x="607769" y="5357572"/>
            <a:ext cx="2009941" cy="385541"/>
          </a:xfrm>
          <a:prstGeom prst="flowChartOnlineStorage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1200" b="1" spc="50" dirty="0" smtClean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Почтовый ящик</a:t>
            </a:r>
            <a:endParaRPr lang="ru-RU" sz="1200" b="1" spc="50" dirty="0">
              <a:ln w="11430"/>
              <a:solidFill>
                <a:schemeClr val="tx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Блок-схема: сохраненные данные 11"/>
          <p:cNvSpPr/>
          <p:nvPr/>
        </p:nvSpPr>
        <p:spPr>
          <a:xfrm rot="20758261">
            <a:off x="506353" y="4739868"/>
            <a:ext cx="2014221" cy="323899"/>
          </a:xfrm>
          <a:prstGeom prst="flowChartOnlineStorage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1200" b="1" spc="50" dirty="0" smtClean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Открытый микрофон</a:t>
            </a:r>
            <a:endParaRPr lang="ru-RU" sz="1200" b="1" spc="50" dirty="0">
              <a:ln w="11430"/>
              <a:solidFill>
                <a:schemeClr val="tx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Блок-схема: сохраненные данные 12"/>
          <p:cNvSpPr/>
          <p:nvPr/>
        </p:nvSpPr>
        <p:spPr>
          <a:xfrm rot="21323175">
            <a:off x="439215" y="4153362"/>
            <a:ext cx="2038541" cy="345962"/>
          </a:xfrm>
          <a:prstGeom prst="flowChartOnlineStorage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1200" b="1" spc="50" dirty="0" smtClean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Тренинг</a:t>
            </a:r>
            <a:endParaRPr lang="ru-RU" sz="1200" b="1" spc="50" dirty="0">
              <a:ln w="11430"/>
              <a:solidFill>
                <a:schemeClr val="tx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Блок-схема: сохраненные данные 13"/>
          <p:cNvSpPr/>
          <p:nvPr/>
        </p:nvSpPr>
        <p:spPr>
          <a:xfrm rot="168256">
            <a:off x="503285" y="3559917"/>
            <a:ext cx="2023332" cy="369644"/>
          </a:xfrm>
          <a:prstGeom prst="flowChartOnlineStorage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1200" b="1" spc="50" dirty="0" smtClean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Страничка сайта группы</a:t>
            </a:r>
            <a:endParaRPr lang="ru-RU" sz="1200" b="1" spc="50" dirty="0">
              <a:ln w="11430"/>
              <a:solidFill>
                <a:schemeClr val="tx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Блок-схема: сохраненные данные 14"/>
          <p:cNvSpPr/>
          <p:nvPr/>
        </p:nvSpPr>
        <p:spPr>
          <a:xfrm rot="1602505">
            <a:off x="742220" y="2797421"/>
            <a:ext cx="2102073" cy="363729"/>
          </a:xfrm>
          <a:prstGeom prst="flowChartOnlineStorage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1200" b="1" spc="50" dirty="0" smtClean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Устный журнал</a:t>
            </a:r>
            <a:endParaRPr lang="ru-RU" sz="1200" b="1" spc="50" dirty="0">
              <a:ln w="11430"/>
              <a:solidFill>
                <a:schemeClr val="tx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Блок-схема: сохраненные данные 15"/>
          <p:cNvSpPr/>
          <p:nvPr/>
        </p:nvSpPr>
        <p:spPr>
          <a:xfrm rot="2843315">
            <a:off x="1119427" y="2066537"/>
            <a:ext cx="2232125" cy="393822"/>
          </a:xfrm>
          <a:prstGeom prst="flowChartOnlineStorage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1200" b="1" spc="50" dirty="0" smtClean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Оформление буклетов</a:t>
            </a:r>
            <a:endParaRPr lang="ru-RU" sz="1200" b="1" spc="50" dirty="0">
              <a:ln w="11430"/>
              <a:solidFill>
                <a:schemeClr val="tx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Блок-схема: сохраненные данные 16"/>
          <p:cNvSpPr/>
          <p:nvPr/>
        </p:nvSpPr>
        <p:spPr>
          <a:xfrm rot="5400000">
            <a:off x="2455813" y="1830411"/>
            <a:ext cx="1874935" cy="357190"/>
          </a:xfrm>
          <a:prstGeom prst="flowChartOnlineStorage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1200" b="1" spc="50" dirty="0" smtClean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Практикум</a:t>
            </a:r>
            <a:endParaRPr lang="ru-RU" sz="1200" b="1" spc="50" dirty="0">
              <a:ln w="11430"/>
              <a:solidFill>
                <a:schemeClr val="tx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Блок-схема: сохраненные данные 17"/>
          <p:cNvSpPr/>
          <p:nvPr/>
        </p:nvSpPr>
        <p:spPr>
          <a:xfrm rot="1360185" flipH="1">
            <a:off x="4204521" y="5392113"/>
            <a:ext cx="2102631" cy="354953"/>
          </a:xfrm>
          <a:prstGeom prst="flowChartOnlineStorage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1200" b="1" spc="50" dirty="0" smtClean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Трудовой десант</a:t>
            </a:r>
            <a:endParaRPr lang="ru-RU" sz="1200" b="1" spc="50" dirty="0">
              <a:ln w="11430"/>
              <a:solidFill>
                <a:schemeClr val="tx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Блок-схема: сохраненные данные 18"/>
          <p:cNvSpPr/>
          <p:nvPr/>
        </p:nvSpPr>
        <p:spPr>
          <a:xfrm rot="758058" flipH="1">
            <a:off x="4304840" y="4725551"/>
            <a:ext cx="2096781" cy="357068"/>
          </a:xfrm>
          <a:prstGeom prst="flowChartOnlineStorage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1200" b="1" spc="50" dirty="0" smtClean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Клуб</a:t>
            </a:r>
            <a:r>
              <a:rPr lang="ru-RU" sz="1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spc="50" dirty="0" smtClean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</a:t>
            </a:r>
            <a:r>
              <a:rPr lang="ru-RU" sz="1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spc="50" dirty="0" smtClean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интересам</a:t>
            </a:r>
            <a:endParaRPr lang="ru-RU" sz="1200" b="1" spc="50" dirty="0">
              <a:ln w="11430"/>
              <a:solidFill>
                <a:schemeClr val="tx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Блок-схема: сохраненные данные 19"/>
          <p:cNvSpPr/>
          <p:nvPr/>
        </p:nvSpPr>
        <p:spPr>
          <a:xfrm rot="200738" flipH="1">
            <a:off x="4294300" y="4058456"/>
            <a:ext cx="1997172" cy="370731"/>
          </a:xfrm>
          <a:prstGeom prst="flowChartOnlineStorage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1200" b="1" spc="50" dirty="0" smtClean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Вечер встреч</a:t>
            </a:r>
            <a:endParaRPr lang="ru-RU" sz="1200" b="1" spc="50" dirty="0">
              <a:ln w="11430"/>
              <a:solidFill>
                <a:schemeClr val="tx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Блок-схема: сохраненные данные 20"/>
          <p:cNvSpPr/>
          <p:nvPr/>
        </p:nvSpPr>
        <p:spPr>
          <a:xfrm rot="21118459" flipH="1">
            <a:off x="4227400" y="3464346"/>
            <a:ext cx="1985229" cy="319541"/>
          </a:xfrm>
          <a:prstGeom prst="flowChartOnlineStorage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1200" b="1" spc="50" dirty="0" smtClean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Дискуссионные качели</a:t>
            </a:r>
            <a:endParaRPr lang="ru-RU" sz="1200" b="1" spc="50" dirty="0">
              <a:ln w="11430"/>
              <a:solidFill>
                <a:schemeClr val="tx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Блок-схема: сохраненные данные 21"/>
          <p:cNvSpPr/>
          <p:nvPr/>
        </p:nvSpPr>
        <p:spPr>
          <a:xfrm rot="20139298" flipH="1">
            <a:off x="3976450" y="2808832"/>
            <a:ext cx="2176633" cy="352820"/>
          </a:xfrm>
          <a:prstGeom prst="flowChartOnlineStorage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1200" b="1" spc="50" dirty="0" smtClean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Семинар практикум</a:t>
            </a:r>
            <a:endParaRPr lang="ru-RU" sz="1200" b="1" spc="50" dirty="0">
              <a:ln w="11430"/>
              <a:solidFill>
                <a:schemeClr val="tx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Блок-схема: сохраненные данные 22"/>
          <p:cNvSpPr/>
          <p:nvPr/>
        </p:nvSpPr>
        <p:spPr>
          <a:xfrm rot="18802929" flipH="1">
            <a:off x="3434383" y="2175781"/>
            <a:ext cx="2182968" cy="365594"/>
          </a:xfrm>
          <a:prstGeom prst="flowChartOnlineStorage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1200" b="1" spc="50" dirty="0" smtClean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Урок</a:t>
            </a:r>
            <a:r>
              <a:rPr lang="ru-RU" sz="1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spc="50" dirty="0" smtClean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познания</a:t>
            </a:r>
            <a:endParaRPr lang="ru-RU" sz="1200" b="1" spc="50" dirty="0">
              <a:ln w="11430"/>
              <a:solidFill>
                <a:schemeClr val="tx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357166" y="571471"/>
            <a:ext cx="62865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Схема  «Взаимодействие педагога с родителями» </a:t>
            </a:r>
            <a:endParaRPr lang="ru-RU" b="1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Блок-схема: узел 5"/>
          <p:cNvSpPr/>
          <p:nvPr/>
        </p:nvSpPr>
        <p:spPr>
          <a:xfrm>
            <a:off x="2214554" y="2928926"/>
            <a:ext cx="2357454" cy="3171844"/>
          </a:xfrm>
          <a:prstGeom prst="flowChartConnector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1500" b="1" spc="50" dirty="0" smtClean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Взаимодействие</a:t>
            </a:r>
          </a:p>
          <a:p>
            <a:pPr algn="ctr"/>
            <a:r>
              <a:rPr lang="ru-RU" sz="1500" b="1" spc="50" dirty="0" smtClean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педагога</a:t>
            </a:r>
          </a:p>
          <a:p>
            <a:pPr algn="ctr"/>
            <a:r>
              <a:rPr lang="ru-RU" sz="1500" b="1" spc="50" dirty="0" smtClean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</a:t>
            </a:r>
          </a:p>
          <a:p>
            <a:pPr algn="ctr"/>
            <a:r>
              <a:rPr lang="ru-RU" sz="1500" b="1" spc="50" dirty="0" smtClean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родителями </a:t>
            </a:r>
            <a:endParaRPr lang="ru-RU" sz="1500" b="1" spc="50" dirty="0">
              <a:ln w="11430"/>
              <a:solidFill>
                <a:schemeClr val="tx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583</TotalTime>
  <Words>47</Words>
  <PresentationFormat>Экран (4:3)</PresentationFormat>
  <Paragraphs>22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68</cp:revision>
  <dcterms:created xsi:type="dcterms:W3CDTF">2015-08-27T12:35:21Z</dcterms:created>
  <dcterms:modified xsi:type="dcterms:W3CDTF">2015-11-12T11:03:47Z</dcterms:modified>
</cp:coreProperties>
</file>